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64DF-4438-4ED9-9EC7-D48B2B0EE97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CAB-AB42-4253-A53F-FBE21CE26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86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64DF-4438-4ED9-9EC7-D48B2B0EE97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CAB-AB42-4253-A53F-FBE21CE26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8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64DF-4438-4ED9-9EC7-D48B2B0EE97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CAB-AB42-4253-A53F-FBE21CE26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1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64DF-4438-4ED9-9EC7-D48B2B0EE97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CAB-AB42-4253-A53F-FBE21CE26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64DF-4438-4ED9-9EC7-D48B2B0EE97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CAB-AB42-4253-A53F-FBE21CE26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3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64DF-4438-4ED9-9EC7-D48B2B0EE97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CAB-AB42-4253-A53F-FBE21CE26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2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64DF-4438-4ED9-9EC7-D48B2B0EE97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CAB-AB42-4253-A53F-FBE21CE26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3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64DF-4438-4ED9-9EC7-D48B2B0EE97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CAB-AB42-4253-A53F-FBE21CE26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2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64DF-4438-4ED9-9EC7-D48B2B0EE97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CAB-AB42-4253-A53F-FBE21CE26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2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64DF-4438-4ED9-9EC7-D48B2B0EE97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CAB-AB42-4253-A53F-FBE21CE26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3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64DF-4438-4ED9-9EC7-D48B2B0EE97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CAB-AB42-4253-A53F-FBE21CE26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9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64DF-4438-4ED9-9EC7-D48B2B0EE97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4CAB-AB42-4253-A53F-FBE21CE26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5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612" y="0"/>
            <a:ext cx="9166611" cy="69254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детьми</a:t>
            </a:r>
            <a:endParaRPr lang="ru-RU" dirty="0"/>
          </a:p>
        </p:txBody>
      </p:sp>
      <p:pic>
        <p:nvPicPr>
          <p:cNvPr id="5" name="Рисунок 4" descr="IMG_20170918_114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714488"/>
            <a:ext cx="5929354" cy="444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28597" y="1857364"/>
            <a:ext cx="2214577" cy="40626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Мы – экологи планеты,</a:t>
            </a:r>
          </a:p>
          <a:p>
            <a:r>
              <a:rPr lang="ru-RU" sz="2400" b="1" i="1" dirty="0" smtClean="0"/>
              <a:t>Мы защитники Земли,</a:t>
            </a:r>
          </a:p>
          <a:p>
            <a:r>
              <a:rPr lang="ru-RU" sz="2400" b="1" i="1" dirty="0" smtClean="0"/>
              <a:t>Пусть всегда растут деревья,</a:t>
            </a:r>
          </a:p>
          <a:p>
            <a:r>
              <a:rPr lang="ru-RU" sz="2400" b="1" i="1" dirty="0" smtClean="0"/>
              <a:t>Пусть всегда цветут сады!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87181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72452" cy="13572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Занятие для детей </a:t>
            </a:r>
            <a:r>
              <a:rPr lang="ru-RU" sz="3600" b="1" dirty="0" smtClean="0"/>
              <a:t>«Духи природы»</a:t>
            </a:r>
            <a:endParaRPr lang="ru-RU" sz="3600" b="1" dirty="0"/>
          </a:p>
        </p:txBody>
      </p:sp>
      <p:pic>
        <p:nvPicPr>
          <p:cNvPr id="6" name="Содержимое 5" descr="DSC032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21785" y="1052736"/>
            <a:ext cx="3500430" cy="26253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DSC033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914625"/>
            <a:ext cx="3643306" cy="2732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DSC033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861048"/>
            <a:ext cx="3714742" cy="27860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1625640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5831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Чтение сказки про </a:t>
            </a:r>
            <a:r>
              <a:rPr lang="ru-RU" sz="3600" b="1" dirty="0" smtClean="0"/>
              <a:t>короля </a:t>
            </a:r>
            <a:r>
              <a:rPr lang="ru-RU" sz="3600" b="1" dirty="0" err="1" smtClean="0"/>
              <a:t>Абитулона</a:t>
            </a:r>
            <a:endParaRPr lang="ru-RU" sz="3600" b="1" dirty="0"/>
          </a:p>
        </p:txBody>
      </p:sp>
      <p:pic>
        <p:nvPicPr>
          <p:cNvPr id="4" name="Содержимое 3" descr="DSC033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285860"/>
            <a:ext cx="4017441" cy="30130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03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643314"/>
            <a:ext cx="4286248" cy="32146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7678794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сказки </a:t>
            </a:r>
            <a:r>
              <a:rPr lang="ru-RU" b="1" dirty="0" smtClean="0"/>
              <a:t>«Королева Фиалка»</a:t>
            </a:r>
            <a:endParaRPr lang="ru-RU" b="1" dirty="0"/>
          </a:p>
        </p:txBody>
      </p:sp>
      <p:pic>
        <p:nvPicPr>
          <p:cNvPr id="4" name="Содержимое 3" descr="DSC033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3749" y="1357298"/>
            <a:ext cx="3660251" cy="27451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033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57694"/>
            <a:ext cx="3333741" cy="25003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DSC033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928934"/>
            <a:ext cx="3500462" cy="26253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357158" y="1428736"/>
            <a:ext cx="342902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Её цветы из шёлка,</a:t>
            </a:r>
            <a:br>
              <a:rPr lang="ru-RU" sz="2400" b="1" i="1" dirty="0" smtClean="0"/>
            </a:br>
            <a:r>
              <a:rPr lang="ru-RU" sz="2400" b="1" i="1" dirty="0" smtClean="0"/>
              <a:t>Из бархата листы.</a:t>
            </a:r>
            <a:br>
              <a:rPr lang="ru-RU" sz="2400" b="1" i="1" dirty="0" smtClean="0"/>
            </a:br>
            <a:r>
              <a:rPr lang="ru-RU" sz="2400" b="1" i="1" dirty="0" smtClean="0"/>
              <a:t>Уход ей нужен только</a:t>
            </a:r>
            <a:br>
              <a:rPr lang="ru-RU" sz="2400" b="1" i="1" dirty="0" smtClean="0"/>
            </a:br>
            <a:r>
              <a:rPr lang="ru-RU" sz="2400" b="1" i="1" dirty="0" smtClean="0"/>
              <a:t>Для пущей красоты.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43761338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63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Психогимнастика</a:t>
            </a:r>
            <a:r>
              <a:rPr lang="ru-RU" sz="3200" dirty="0" smtClean="0"/>
              <a:t>: </a:t>
            </a:r>
            <a:r>
              <a:rPr lang="ru-RU" sz="3200" b="1" dirty="0" smtClean="0"/>
              <a:t>«Я - вода»</a:t>
            </a:r>
            <a:endParaRPr lang="ru-RU" sz="3200" b="1" dirty="0"/>
          </a:p>
        </p:txBody>
      </p:sp>
      <p:pic>
        <p:nvPicPr>
          <p:cNvPr id="4" name="Содержимое 3" descr="DSC033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4786346" cy="35897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03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268265"/>
            <a:ext cx="4786314" cy="35897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06617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Путешествие в лес</a:t>
            </a:r>
            <a:endParaRPr lang="ru-RU" sz="3600" b="1" dirty="0"/>
          </a:p>
        </p:txBody>
      </p:sp>
      <p:pic>
        <p:nvPicPr>
          <p:cNvPr id="8" name="Рисунок 7" descr="DSC03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59" y="4357694"/>
            <a:ext cx="3333741" cy="25003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DSC03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28670"/>
            <a:ext cx="3286116" cy="24645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 descr="DSC033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5477" y="857232"/>
            <a:ext cx="3238523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 descr="DSC033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4357694"/>
            <a:ext cx="3333740" cy="25003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Содержимое 3" descr="DSC03310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493397" y="2191517"/>
            <a:ext cx="4078867" cy="3059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347870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Работа с детьми</vt:lpstr>
      <vt:lpstr>Занятие для детей «Духи природы»</vt:lpstr>
      <vt:lpstr>Чтение сказки про короля Абитулона</vt:lpstr>
      <vt:lpstr>Чтение сказки «Королева Фиалка»</vt:lpstr>
      <vt:lpstr>Психогимнастика: «Я - вода»</vt:lpstr>
      <vt:lpstr>Путешествие в лес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детьми</dc:title>
  <dc:creator>user</dc:creator>
  <cp:lastModifiedBy>user</cp:lastModifiedBy>
  <cp:revision>1</cp:revision>
  <dcterms:created xsi:type="dcterms:W3CDTF">2017-12-05T01:46:21Z</dcterms:created>
  <dcterms:modified xsi:type="dcterms:W3CDTF">2017-12-05T01:52:09Z</dcterms:modified>
</cp:coreProperties>
</file>